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7" r:id="rId3"/>
    <p:sldId id="257" r:id="rId4"/>
    <p:sldId id="258" r:id="rId5"/>
    <p:sldId id="260" r:id="rId6"/>
    <p:sldId id="262" r:id="rId7"/>
    <p:sldId id="264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D9C370-3882-4EB3-85CF-958D2038C9B7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D714840-C108-4A66-BE26-B4B12AE6ED9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/>
              <a:t>YouTube</a:t>
            </a:r>
            <a:r>
              <a:rPr lang="ru-RU" sz="3200" dirty="0"/>
              <a:t>, </a:t>
            </a:r>
            <a:r>
              <a:rPr lang="ru-RU" sz="3200" dirty="0" err="1"/>
              <a:t>Instagram</a:t>
            </a:r>
            <a:r>
              <a:rPr lang="ru-RU" sz="3200" dirty="0"/>
              <a:t>, </a:t>
            </a:r>
            <a:r>
              <a:rPr lang="ru-RU" sz="3200" dirty="0" err="1"/>
              <a:t>TikTok</a:t>
            </a:r>
            <a:r>
              <a:rPr lang="ru-RU" sz="3200" dirty="0"/>
              <a:t>.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Заработок в сети </a:t>
            </a: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1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641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23" y="1379416"/>
            <a:ext cx="3687836" cy="344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Кто я?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5147" y="2515981"/>
            <a:ext cx="32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Домен www.fermer.ru с 2000 года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8901" y="3200578"/>
            <a:ext cx="3641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Фермерский портал с 2008 года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05147" y="1455919"/>
            <a:ext cx="2811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Был фермером 25 лет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94295" y="1931206"/>
            <a:ext cx="3222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Интернет-пользователь с 1997 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75238" y="3789040"/>
            <a:ext cx="3222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На </a:t>
            </a:r>
            <a:r>
              <a:rPr lang="ru-RU" sz="1600" dirty="0" err="1"/>
              <a:t>YouTub</a:t>
            </a:r>
            <a:r>
              <a:rPr lang="en-US" sz="1600" dirty="0"/>
              <a:t>’e</a:t>
            </a:r>
            <a:r>
              <a:rPr lang="ru-RU" sz="1600" dirty="0"/>
              <a:t> с 2008 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98901" y="4221088"/>
            <a:ext cx="2228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«гламурный дед»</a:t>
            </a:r>
          </a:p>
        </p:txBody>
      </p:sp>
    </p:spTree>
    <p:extLst>
      <p:ext uri="{BB962C8B-B14F-4D97-AF65-F5344CB8AC3E}">
        <p14:creationId xmlns:p14="http://schemas.microsoft.com/office/powerpoint/2010/main" val="11926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334" y="1279517"/>
            <a:ext cx="7520940" cy="83883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2000" b="0" dirty="0"/>
              <a:t>В </a:t>
            </a:r>
            <a:r>
              <a:rPr lang="ru-RU" sz="2000" b="0" dirty="0" err="1"/>
              <a:t>соц.сетях</a:t>
            </a:r>
            <a:r>
              <a:rPr lang="ru-RU" sz="2000" b="0" dirty="0"/>
              <a:t> бизнеса нет, но есть возможность заработать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984038" y="1937877"/>
            <a:ext cx="752094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000" b="0" dirty="0"/>
              <a:t>Мобильный трафик до 90%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84038" y="2347705"/>
            <a:ext cx="7520940" cy="666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000" b="0" dirty="0" err="1"/>
              <a:t>Интерактив</a:t>
            </a:r>
            <a:endParaRPr lang="ru-RU" sz="2000" b="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61505" y="2805933"/>
            <a:ext cx="7520940" cy="577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sz="2000" b="0" dirty="0"/>
              <a:t>Аудитория</a:t>
            </a:r>
          </a:p>
        </p:txBody>
      </p:sp>
      <p:pic>
        <p:nvPicPr>
          <p:cNvPr id="3074" name="Picture 2" descr="C:\Users\Acer\Desktop\В Презентацию Пурина 2020\2017-05-30 18-43-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6"/>
            <a:ext cx="9113979" cy="68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cer\Desktop\В Презентацию Пурина 2020\2019-08-22 13-15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138"/>
            <a:ext cx="9109149" cy="68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cer\Desktop\В Презентацию Пурина 2020\2019-08-23 13-18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54"/>
            <a:ext cx="9109148" cy="683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62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YouTube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0791" y="1823048"/>
            <a:ext cx="7493456" cy="3841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Контент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22960" y="2567915"/>
            <a:ext cx="7493456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Поиск через Яндекс и Гугл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22960" y="1100629"/>
            <a:ext cx="7493456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Оформление профиля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22960" y="2183759"/>
            <a:ext cx="7493456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Продвижение, </a:t>
            </a:r>
            <a:r>
              <a:rPr lang="ru-RU" b="0" dirty="0" err="1"/>
              <a:t>таргетинг</a:t>
            </a:r>
            <a:endParaRPr lang="ru-RU" b="0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22960" y="1466662"/>
            <a:ext cx="7493456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Моноканал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44067" y="2952071"/>
            <a:ext cx="7493456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Работать будет всегда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828609" y="3296549"/>
            <a:ext cx="7493456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 err="1"/>
              <a:t>Экспертность</a:t>
            </a:r>
            <a:r>
              <a:rPr lang="ru-RU" b="0" dirty="0"/>
              <a:t>, а не просмотры </a:t>
            </a:r>
          </a:p>
        </p:txBody>
      </p:sp>
      <p:pic>
        <p:nvPicPr>
          <p:cNvPr id="1026" name="Picture 2" descr="C:\Users\Acer\Desktop\Новая папка (2)\Ягоды\Овощи куба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" y="46388"/>
            <a:ext cx="9171590" cy="662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esktop\Новая папка (2)\Ягоды\ЯндекЭфи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5" y="258861"/>
            <a:ext cx="8801544" cy="42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\Desktop\Новая папка (2)\Ягоды\ЯЭ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" y="498103"/>
            <a:ext cx="9043196" cy="490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cer\Desktop\В Презентацию Пурина 2020\2017-10-22 22-35-17_15086939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0"/>
            <a:ext cx="5820188" cy="682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</a:t>
            </a:r>
            <a:r>
              <a:rPr lang="ru-RU" dirty="0" err="1"/>
              <a:t>Instagram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494" y="1060951"/>
            <a:ext cx="7520940" cy="3841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Оформление профиля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64568" y="1829263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Продвижение и </a:t>
            </a:r>
            <a:r>
              <a:rPr lang="ru-RU" b="0" dirty="0" err="1"/>
              <a:t>таргетинг</a:t>
            </a:r>
            <a:endParaRPr lang="ru-RU" b="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64568" y="1445107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Особенность русскоязычного </a:t>
            </a:r>
            <a:r>
              <a:rPr lang="ru-RU" b="0" dirty="0" err="1"/>
              <a:t>инстаграма</a:t>
            </a:r>
            <a:endParaRPr lang="ru-RU" b="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90967" y="2213419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Нет поиска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90967" y="2557897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Вчерашний пост никому не интересен сегодня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90967" y="2942053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Продажи: локальные розничные, оптовые; продажа </a:t>
            </a:r>
            <a:r>
              <a:rPr lang="ru-RU" b="0" dirty="0" err="1"/>
              <a:t>экспертности</a:t>
            </a:r>
            <a:r>
              <a:rPr lang="ru-RU" b="0" dirty="0"/>
              <a:t> </a:t>
            </a:r>
          </a:p>
        </p:txBody>
      </p:sp>
      <p:pic>
        <p:nvPicPr>
          <p:cNvPr id="2050" name="Picture 2" descr="C:\Users\Acer\Desktop\Новая папка (2)\Ягоды\ОформлениеПрофил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" b="32882"/>
          <a:stretch/>
        </p:blipFill>
        <p:spPr bwMode="auto">
          <a:xfrm>
            <a:off x="4355976" y="379991"/>
            <a:ext cx="4176464" cy="55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Desktop\Новая папка (2)\Ягоды\Лесниченко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14333"/>
          <a:stretch/>
        </p:blipFill>
        <p:spPr bwMode="auto">
          <a:xfrm>
            <a:off x="5292080" y="379991"/>
            <a:ext cx="3314120" cy="572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cer\Desktop\Новая папка (2)\Ягоды\Лесниченко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" b="5433"/>
          <a:stretch/>
        </p:blipFill>
        <p:spPr bwMode="auto">
          <a:xfrm>
            <a:off x="5575999" y="498765"/>
            <a:ext cx="2956441" cy="560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cer\Desktop\Новая папка (2)\Ягоды\Лесниченко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" b="8441"/>
          <a:stretch/>
        </p:blipFill>
        <p:spPr bwMode="auto">
          <a:xfrm>
            <a:off x="5630594" y="550213"/>
            <a:ext cx="2901846" cy="538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8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 </a:t>
            </a:r>
            <a:r>
              <a:rPr lang="ru-RU" dirty="0" err="1"/>
              <a:t>TikTok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7520940" cy="3841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Новая звезда в сети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99592" y="1450608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Детская аудитория? Нет!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24504" y="2218920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Контент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24504" y="2990246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Просмотры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24504" y="4116621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Тик-Ток – </a:t>
            </a:r>
            <a:r>
              <a:rPr lang="en-US" b="0" dirty="0"/>
              <a:t> </a:t>
            </a:r>
            <a:r>
              <a:rPr lang="ru-RU" b="0" dirty="0"/>
              <a:t>это </a:t>
            </a:r>
            <a:r>
              <a:rPr lang="en-US" b="0" dirty="0"/>
              <a:t>YouTube </a:t>
            </a:r>
            <a:r>
              <a:rPr lang="ru-RU" b="0" dirty="0"/>
              <a:t>2012 года</a:t>
            </a:r>
          </a:p>
        </p:txBody>
      </p:sp>
      <p:pic>
        <p:nvPicPr>
          <p:cNvPr id="3074" name="Picture 2" descr="C:\Users\Acer\Desktop\Новая папка (2)\Ягоды\ТикТок главна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29955"/>
          <a:stretch/>
        </p:blipFill>
        <p:spPr bwMode="auto">
          <a:xfrm>
            <a:off x="4427984" y="679965"/>
            <a:ext cx="4248472" cy="595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cer\Desktop\Новая папка (2)\Ягоды\ТикТок комменты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 b="6063"/>
          <a:stretch/>
        </p:blipFill>
        <p:spPr bwMode="auto">
          <a:xfrm>
            <a:off x="4788024" y="639887"/>
            <a:ext cx="3203128" cy="59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cer\Desktop\Новая папка (2)\Ягоды\ТикТок комменты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 b="5312"/>
          <a:stretch/>
        </p:blipFill>
        <p:spPr bwMode="auto">
          <a:xfrm>
            <a:off x="4956030" y="679965"/>
            <a:ext cx="3192380" cy="60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920343" y="1834764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Небольшие затраты по времени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924504" y="2606090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Есть </a:t>
            </a:r>
            <a:r>
              <a:rPr lang="ru-RU" b="0" dirty="0" err="1"/>
              <a:t>тех.поддержка</a:t>
            </a:r>
            <a:endParaRPr lang="ru-RU" b="0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924504" y="3374402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Продвижение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920343" y="3732465"/>
            <a:ext cx="7520940" cy="38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А есть ли продажи?</a:t>
            </a:r>
          </a:p>
        </p:txBody>
      </p:sp>
      <p:pic>
        <p:nvPicPr>
          <p:cNvPr id="3077" name="Picture 5" descr="C:\Users\Acer\Desktop\Новая папка (2)\Ягоды\ТикТок сх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9684"/>
          <a:stretch/>
        </p:blipFill>
        <p:spPr bwMode="auto">
          <a:xfrm>
            <a:off x="4997427" y="742583"/>
            <a:ext cx="2784322" cy="50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cer\Desktop\Новая папка (2)\Ягоды\ТикТок сх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b="8513"/>
          <a:stretch/>
        </p:blipFill>
        <p:spPr bwMode="auto">
          <a:xfrm>
            <a:off x="5178510" y="742583"/>
            <a:ext cx="2829139" cy="49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cer\Desktop\Новая папка (2)\Ягоды\ТиКок малин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2" t="1805" r="1232" b="17070"/>
          <a:stretch/>
        </p:blipFill>
        <p:spPr bwMode="auto">
          <a:xfrm>
            <a:off x="5116285" y="988738"/>
            <a:ext cx="2520991" cy="43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cer\Desktop\Новая папка (2)\Ягоды\Тик Ток клубника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" b="23707"/>
          <a:stretch/>
        </p:blipFill>
        <p:spPr bwMode="auto">
          <a:xfrm>
            <a:off x="5410171" y="1094509"/>
            <a:ext cx="259747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cer\Desktop\Новая папка (2)\Ягоды\ТикТок просмотры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3" b="18080"/>
          <a:stretch/>
        </p:blipFill>
        <p:spPr bwMode="auto">
          <a:xfrm>
            <a:off x="5410170" y="639886"/>
            <a:ext cx="3122269" cy="511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esktop\Новая папка (2)\Ягоды\ТикТок просмотры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3" b="16218"/>
          <a:stretch/>
        </p:blipFill>
        <p:spPr bwMode="auto">
          <a:xfrm>
            <a:off x="5482278" y="569136"/>
            <a:ext cx="3194178" cy="536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\Desktop\Новая папка (2)\Ягоды\ТикТок просмотры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b="18371"/>
          <a:stretch/>
        </p:blipFill>
        <p:spPr bwMode="auto">
          <a:xfrm>
            <a:off x="5178511" y="525378"/>
            <a:ext cx="3641962" cy="59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cer\Desktop\Новая папка (2)\Ягоды\ТикТок продажи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8"/>
          <a:stretch/>
        </p:blipFill>
        <p:spPr bwMode="auto">
          <a:xfrm>
            <a:off x="5200896" y="639887"/>
            <a:ext cx="3597191" cy="551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cer\Desktop\Новая папка (2)\Ягоды\ТикТок продажи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4"/>
          <a:stretch/>
        </p:blipFill>
        <p:spPr bwMode="auto">
          <a:xfrm>
            <a:off x="5131318" y="279987"/>
            <a:ext cx="3704188" cy="59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cer\Desktop\Новая папка (2)\Ягоды\ТикТок продажи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8"/>
          <a:stretch/>
        </p:blipFill>
        <p:spPr bwMode="auto">
          <a:xfrm>
            <a:off x="4901023" y="223396"/>
            <a:ext cx="4020578" cy="64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5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16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0" y="1100629"/>
            <a:ext cx="7520940" cy="74419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Наличие собственного сайта при ассортименте 30-50 наименований никому не нужно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27584" y="1684020"/>
            <a:ext cx="7520940" cy="744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b="0" dirty="0"/>
              <a:t>Живой контент рулит</a:t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071763"/>
            <a:ext cx="65970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Это ежедневная работа. Если не готовы - не надо начинать</a:t>
            </a:r>
          </a:p>
        </p:txBody>
      </p:sp>
      <p:pic>
        <p:nvPicPr>
          <p:cNvPr id="2050" name="Picture 2" descr="C:\Users\Acer\Desktop\В Презентацию Пурина 2020\2019-08-23 13-18-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68" y="1700808"/>
            <a:ext cx="5911587" cy="443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Desktop\В Презентацию Пурина 2020\DSC_1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733" y="2428216"/>
            <a:ext cx="5525056" cy="36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cer\Desktop\В Презентацию Пурина 2020\2016-03-02 12-08-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 r="26151"/>
          <a:stretch/>
        </p:blipFill>
        <p:spPr bwMode="auto">
          <a:xfrm>
            <a:off x="3274733" y="2380410"/>
            <a:ext cx="4194628" cy="433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7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Всем спасибо!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43098" y="2184826"/>
            <a:ext cx="2511196" cy="600692"/>
          </a:xfrm>
        </p:spPr>
        <p:txBody>
          <a:bodyPr>
            <a:normAutofit/>
          </a:bodyPr>
          <a:lstStyle/>
          <a:p>
            <a:r>
              <a:rPr lang="en-US" sz="2000" b="0" dirty="0" err="1"/>
              <a:t>FermerGram</a:t>
            </a:r>
            <a:endParaRPr lang="ru-RU" sz="2000" b="0" dirty="0"/>
          </a:p>
        </p:txBody>
      </p:sp>
      <p:pic>
        <p:nvPicPr>
          <p:cNvPr id="1026" name="Picture 2" descr="C:\Users\Acer\Desktop\YouTube-icon-full_col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48" y="1701320"/>
            <a:ext cx="541561" cy="3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esktop\359048_5cf641d4955115cf641d4955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27" y="2184826"/>
            <a:ext cx="397401" cy="39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\Desktop\yICVvXvWOH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01" y="2688030"/>
            <a:ext cx="415851" cy="41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5"/>
          <p:cNvSpPr txBox="1">
            <a:spLocks/>
          </p:cNvSpPr>
          <p:nvPr/>
        </p:nvSpPr>
        <p:spPr>
          <a:xfrm>
            <a:off x="1643098" y="1701320"/>
            <a:ext cx="2372876" cy="600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 err="1"/>
              <a:t>FermerAE</a:t>
            </a:r>
            <a:endParaRPr lang="ru-RU" sz="2000" b="0" dirty="0"/>
          </a:p>
        </p:txBody>
      </p:sp>
      <p:sp>
        <p:nvSpPr>
          <p:cNvPr id="11" name="Объект 5"/>
          <p:cNvSpPr txBox="1">
            <a:spLocks/>
          </p:cNvSpPr>
          <p:nvPr/>
        </p:nvSpPr>
        <p:spPr>
          <a:xfrm>
            <a:off x="975360" y="1253029"/>
            <a:ext cx="7520940" cy="600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0" dirty="0"/>
              <a:t>Подписывайтесь ;)</a:t>
            </a:r>
          </a:p>
        </p:txBody>
      </p:sp>
      <p:sp>
        <p:nvSpPr>
          <p:cNvPr id="12" name="Объект 5"/>
          <p:cNvSpPr txBox="1">
            <a:spLocks/>
          </p:cNvSpPr>
          <p:nvPr/>
        </p:nvSpPr>
        <p:spPr>
          <a:xfrm>
            <a:off x="1643098" y="2688030"/>
            <a:ext cx="7520940" cy="600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 err="1"/>
              <a:t>FermerTok</a:t>
            </a:r>
            <a:endParaRPr lang="ru-RU" sz="2000" b="0" dirty="0"/>
          </a:p>
        </p:txBody>
      </p:sp>
      <p:pic>
        <p:nvPicPr>
          <p:cNvPr id="7170" name="Picture 2" descr="C:\Users\Acer\Desktop\В Презентацию Пурина 2020\2014-09-12 16-54-53_14105299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44802"/>
            <a:ext cx="5325792" cy="299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967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2251</TotalTime>
  <Words>182</Words>
  <Application>Microsoft Office PowerPoint</Application>
  <PresentationFormat>Экран (4:3)</PresentationFormat>
  <Paragraphs>48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Book Antiqua</vt:lpstr>
      <vt:lpstr>Century Gothic</vt:lpstr>
      <vt:lpstr>Wingdings</vt:lpstr>
      <vt:lpstr>Углы</vt:lpstr>
      <vt:lpstr>YouTube, Instagram, TikTok. </vt:lpstr>
      <vt:lpstr>Кто я?</vt:lpstr>
      <vt:lpstr>Введение</vt:lpstr>
      <vt:lpstr>1. YouTube</vt:lpstr>
      <vt:lpstr>2. Instagram</vt:lpstr>
      <vt:lpstr>3. TikTok</vt:lpstr>
      <vt:lpstr>Выводы:</vt:lpstr>
      <vt:lpstr>Всем 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Алексей Евгеньевич Воложанин</cp:lastModifiedBy>
  <cp:revision>45</cp:revision>
  <dcterms:created xsi:type="dcterms:W3CDTF">2020-02-19T05:41:45Z</dcterms:created>
  <dcterms:modified xsi:type="dcterms:W3CDTF">2020-02-26T09:45:38Z</dcterms:modified>
</cp:coreProperties>
</file>